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9"/>
  </p:notesMasterIdLst>
  <p:sldIdLst>
    <p:sldId id="327" r:id="rId3"/>
    <p:sldId id="330" r:id="rId4"/>
    <p:sldId id="331" r:id="rId5"/>
    <p:sldId id="332" r:id="rId6"/>
    <p:sldId id="298" r:id="rId7"/>
    <p:sldId id="262" r:id="rId8"/>
    <p:sldId id="263" r:id="rId9"/>
    <p:sldId id="299" r:id="rId10"/>
    <p:sldId id="302" r:id="rId11"/>
    <p:sldId id="264" r:id="rId12"/>
    <p:sldId id="265" r:id="rId13"/>
    <p:sldId id="266" r:id="rId14"/>
    <p:sldId id="276" r:id="rId15"/>
    <p:sldId id="303" r:id="rId16"/>
    <p:sldId id="293" r:id="rId17"/>
    <p:sldId id="277" r:id="rId18"/>
    <p:sldId id="284" r:id="rId19"/>
    <p:sldId id="269" r:id="rId20"/>
    <p:sldId id="304" r:id="rId21"/>
    <p:sldId id="305" r:id="rId22"/>
    <p:sldId id="307" r:id="rId23"/>
    <p:sldId id="306" r:id="rId24"/>
    <p:sldId id="333" r:id="rId25"/>
    <p:sldId id="334" r:id="rId26"/>
    <p:sldId id="309" r:id="rId27"/>
    <p:sldId id="310" r:id="rId28"/>
    <p:sldId id="311" r:id="rId29"/>
    <p:sldId id="312" r:id="rId30"/>
    <p:sldId id="314" r:id="rId31"/>
    <p:sldId id="335" r:id="rId32"/>
    <p:sldId id="315" r:id="rId33"/>
    <p:sldId id="316" r:id="rId34"/>
    <p:sldId id="336" r:id="rId35"/>
    <p:sldId id="337" r:id="rId36"/>
    <p:sldId id="296" r:id="rId37"/>
    <p:sldId id="318" r:id="rId38"/>
    <p:sldId id="319" r:id="rId39"/>
    <p:sldId id="338" r:id="rId40"/>
    <p:sldId id="322" r:id="rId41"/>
    <p:sldId id="323" r:id="rId42"/>
    <p:sldId id="324" r:id="rId43"/>
    <p:sldId id="339" r:id="rId44"/>
    <p:sldId id="289" r:id="rId45"/>
    <p:sldId id="320" r:id="rId46"/>
    <p:sldId id="274" r:id="rId47"/>
    <p:sldId id="32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72" d="100"/>
          <a:sy n="72" d="100"/>
        </p:scale>
        <p:origin x="6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EF0C0F-DF50-4975-881D-37B76D944A7D}" type="datetimeFigureOut">
              <a:rPr lang="en-IN" smtClean="0"/>
              <a:t>04-02-2025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60CAA1-C862-4579-BB17-91D4ED57BB66}" type="slidenum">
              <a:rPr lang="en-IN" smtClean="0"/>
              <a:t>‹#›</a:t>
            </a:fld>
            <a:endParaRPr lang="en-IN"/>
          </a:p>
        </p:txBody>
      </p:sp>
    </p:spTree>
    <p:extLst>
      <p:ext uri="{BB962C8B-B14F-4D97-AF65-F5344CB8AC3E}">
        <p14:creationId xmlns:p14="http://schemas.microsoft.com/office/powerpoint/2010/main" val="2481374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32026-E171-1E4A-324F-D0CCF3EA6A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24DEA95-48AD-947A-CF3B-881FCDAB64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AD127EF-D549-6B67-7FD7-0DCB988DC74A}"/>
              </a:ext>
            </a:extLst>
          </p:cNvPr>
          <p:cNvSpPr>
            <a:spLocks noGrp="1"/>
          </p:cNvSpPr>
          <p:nvPr>
            <p:ph type="dt" sz="half" idx="10"/>
          </p:nvPr>
        </p:nvSpPr>
        <p:spPr/>
        <p:txBody>
          <a:bodyPr/>
          <a:lstStyle/>
          <a:p>
            <a:fld id="{BAAACD01-AF86-4229-86B9-5E4FE958EDFD}" type="datetimeFigureOut">
              <a:rPr lang="en-IN" smtClean="0"/>
              <a:t>04-02-2025</a:t>
            </a:fld>
            <a:endParaRPr lang="en-IN"/>
          </a:p>
        </p:txBody>
      </p:sp>
      <p:sp>
        <p:nvSpPr>
          <p:cNvPr id="5" name="Footer Placeholder 4">
            <a:extLst>
              <a:ext uri="{FF2B5EF4-FFF2-40B4-BE49-F238E27FC236}">
                <a16:creationId xmlns:a16="http://schemas.microsoft.com/office/drawing/2014/main" id="{3A8A3829-7331-FFAA-5A10-0BAAD2D194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D318B1-ED03-466A-A000-20B5901728AA}"/>
              </a:ext>
            </a:extLst>
          </p:cNvPr>
          <p:cNvSpPr>
            <a:spLocks noGrp="1"/>
          </p:cNvSpPr>
          <p:nvPr>
            <p:ph type="sldNum" sz="quarter" idx="12"/>
          </p:nvPr>
        </p:nvSpPr>
        <p:spPr/>
        <p:txBody>
          <a:bodyPr/>
          <a:lstStyle/>
          <a:p>
            <a:fld id="{E5708A10-28C0-4D4C-8164-AEEFCAD711C3}" type="slidenum">
              <a:rPr lang="en-IN" smtClean="0"/>
              <a:t>‹#›</a:t>
            </a:fld>
            <a:endParaRPr lang="en-IN"/>
          </a:p>
        </p:txBody>
      </p:sp>
    </p:spTree>
    <p:extLst>
      <p:ext uri="{BB962C8B-B14F-4D97-AF65-F5344CB8AC3E}">
        <p14:creationId xmlns:p14="http://schemas.microsoft.com/office/powerpoint/2010/main" val="3239768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68FCA-1037-FA4D-F4E2-EA24DF14E12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0D0E0E7-E771-AB35-68A5-F2BB84B69E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3E80AC-90D4-5610-854E-3ABBDC221A3F}"/>
              </a:ext>
            </a:extLst>
          </p:cNvPr>
          <p:cNvSpPr>
            <a:spLocks noGrp="1"/>
          </p:cNvSpPr>
          <p:nvPr>
            <p:ph type="dt" sz="half" idx="10"/>
          </p:nvPr>
        </p:nvSpPr>
        <p:spPr/>
        <p:txBody>
          <a:bodyPr/>
          <a:lstStyle/>
          <a:p>
            <a:fld id="{BAAACD01-AF86-4229-86B9-5E4FE958EDFD}" type="datetimeFigureOut">
              <a:rPr lang="en-IN" smtClean="0"/>
              <a:t>04-02-2025</a:t>
            </a:fld>
            <a:endParaRPr lang="en-IN"/>
          </a:p>
        </p:txBody>
      </p:sp>
      <p:sp>
        <p:nvSpPr>
          <p:cNvPr id="5" name="Footer Placeholder 4">
            <a:extLst>
              <a:ext uri="{FF2B5EF4-FFF2-40B4-BE49-F238E27FC236}">
                <a16:creationId xmlns:a16="http://schemas.microsoft.com/office/drawing/2014/main" id="{4290AD6C-3C78-08D2-1064-AE30D399D7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5D283E-6671-8FE8-C735-41767F41E115}"/>
              </a:ext>
            </a:extLst>
          </p:cNvPr>
          <p:cNvSpPr>
            <a:spLocks noGrp="1"/>
          </p:cNvSpPr>
          <p:nvPr>
            <p:ph type="sldNum" sz="quarter" idx="12"/>
          </p:nvPr>
        </p:nvSpPr>
        <p:spPr/>
        <p:txBody>
          <a:bodyPr/>
          <a:lstStyle/>
          <a:p>
            <a:fld id="{E5708A10-28C0-4D4C-8164-AEEFCAD711C3}" type="slidenum">
              <a:rPr lang="en-IN" smtClean="0"/>
              <a:t>‹#›</a:t>
            </a:fld>
            <a:endParaRPr lang="en-IN"/>
          </a:p>
        </p:txBody>
      </p:sp>
    </p:spTree>
    <p:extLst>
      <p:ext uri="{BB962C8B-B14F-4D97-AF65-F5344CB8AC3E}">
        <p14:creationId xmlns:p14="http://schemas.microsoft.com/office/powerpoint/2010/main" val="485435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69C572-810D-1C18-C4AB-D34AFD08ECA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9C3F592-3750-8BF8-182E-FA2A3E02B1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A45E81-B387-0B54-7663-48D602553079}"/>
              </a:ext>
            </a:extLst>
          </p:cNvPr>
          <p:cNvSpPr>
            <a:spLocks noGrp="1"/>
          </p:cNvSpPr>
          <p:nvPr>
            <p:ph type="dt" sz="half" idx="10"/>
          </p:nvPr>
        </p:nvSpPr>
        <p:spPr/>
        <p:txBody>
          <a:bodyPr/>
          <a:lstStyle/>
          <a:p>
            <a:fld id="{BAAACD01-AF86-4229-86B9-5E4FE958EDFD}" type="datetimeFigureOut">
              <a:rPr lang="en-IN" smtClean="0"/>
              <a:t>04-02-2025</a:t>
            </a:fld>
            <a:endParaRPr lang="en-IN"/>
          </a:p>
        </p:txBody>
      </p:sp>
      <p:sp>
        <p:nvSpPr>
          <p:cNvPr id="5" name="Footer Placeholder 4">
            <a:extLst>
              <a:ext uri="{FF2B5EF4-FFF2-40B4-BE49-F238E27FC236}">
                <a16:creationId xmlns:a16="http://schemas.microsoft.com/office/drawing/2014/main" id="{4CB7E2A5-E8C7-9D66-66AC-077EE4C90F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BC4448-D6E4-61DA-D6EC-D574FC374F5C}"/>
              </a:ext>
            </a:extLst>
          </p:cNvPr>
          <p:cNvSpPr>
            <a:spLocks noGrp="1"/>
          </p:cNvSpPr>
          <p:nvPr>
            <p:ph type="sldNum" sz="quarter" idx="12"/>
          </p:nvPr>
        </p:nvSpPr>
        <p:spPr/>
        <p:txBody>
          <a:bodyPr/>
          <a:lstStyle/>
          <a:p>
            <a:fld id="{E5708A10-28C0-4D4C-8164-AEEFCAD711C3}" type="slidenum">
              <a:rPr lang="en-IN" smtClean="0"/>
              <a:t>‹#›</a:t>
            </a:fld>
            <a:endParaRPr lang="en-IN"/>
          </a:p>
        </p:txBody>
      </p:sp>
    </p:spTree>
    <p:extLst>
      <p:ext uri="{BB962C8B-B14F-4D97-AF65-F5344CB8AC3E}">
        <p14:creationId xmlns:p14="http://schemas.microsoft.com/office/powerpoint/2010/main" val="156326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84889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79254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36245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629484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17765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607453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63361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60636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C2F83-57EA-3222-8A97-5896CEF8E0D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BBAED4B-D56A-7F5C-A589-8ECBBF2823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6C2962-F100-9189-186F-F482E08B9D6C}"/>
              </a:ext>
            </a:extLst>
          </p:cNvPr>
          <p:cNvSpPr>
            <a:spLocks noGrp="1"/>
          </p:cNvSpPr>
          <p:nvPr>
            <p:ph type="dt" sz="half" idx="10"/>
          </p:nvPr>
        </p:nvSpPr>
        <p:spPr/>
        <p:txBody>
          <a:bodyPr/>
          <a:lstStyle/>
          <a:p>
            <a:fld id="{BAAACD01-AF86-4229-86B9-5E4FE958EDFD}" type="datetimeFigureOut">
              <a:rPr lang="en-IN" smtClean="0"/>
              <a:t>04-02-2025</a:t>
            </a:fld>
            <a:endParaRPr lang="en-IN"/>
          </a:p>
        </p:txBody>
      </p:sp>
      <p:sp>
        <p:nvSpPr>
          <p:cNvPr id="5" name="Footer Placeholder 4">
            <a:extLst>
              <a:ext uri="{FF2B5EF4-FFF2-40B4-BE49-F238E27FC236}">
                <a16:creationId xmlns:a16="http://schemas.microsoft.com/office/drawing/2014/main" id="{B9BDFFB0-9DDF-BABA-6F21-D39C8B0059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38089A-6A2D-5CA5-F0E0-75308D2B2586}"/>
              </a:ext>
            </a:extLst>
          </p:cNvPr>
          <p:cNvSpPr>
            <a:spLocks noGrp="1"/>
          </p:cNvSpPr>
          <p:nvPr>
            <p:ph type="sldNum" sz="quarter" idx="12"/>
          </p:nvPr>
        </p:nvSpPr>
        <p:spPr/>
        <p:txBody>
          <a:bodyPr/>
          <a:lstStyle/>
          <a:p>
            <a:fld id="{E5708A10-28C0-4D4C-8164-AEEFCAD711C3}" type="slidenum">
              <a:rPr lang="en-IN" smtClean="0"/>
              <a:t>‹#›</a:t>
            </a:fld>
            <a:endParaRPr lang="en-IN"/>
          </a:p>
        </p:txBody>
      </p:sp>
    </p:spTree>
    <p:extLst>
      <p:ext uri="{BB962C8B-B14F-4D97-AF65-F5344CB8AC3E}">
        <p14:creationId xmlns:p14="http://schemas.microsoft.com/office/powerpoint/2010/main" val="31324240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346014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666521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835451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65542464"/>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491458180"/>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90C6C-A9B2-63C1-6D0E-D11EA16970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D6BEC00-9CBD-FA4D-B288-6F61C6127E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BAAA93-5864-80C9-6C90-2F7360A719CD}"/>
              </a:ext>
            </a:extLst>
          </p:cNvPr>
          <p:cNvSpPr>
            <a:spLocks noGrp="1"/>
          </p:cNvSpPr>
          <p:nvPr>
            <p:ph type="dt" sz="half" idx="10"/>
          </p:nvPr>
        </p:nvSpPr>
        <p:spPr/>
        <p:txBody>
          <a:bodyPr/>
          <a:lstStyle/>
          <a:p>
            <a:fld id="{BAAACD01-AF86-4229-86B9-5E4FE958EDFD}" type="datetimeFigureOut">
              <a:rPr lang="en-IN" smtClean="0"/>
              <a:t>04-02-2025</a:t>
            </a:fld>
            <a:endParaRPr lang="en-IN"/>
          </a:p>
        </p:txBody>
      </p:sp>
      <p:sp>
        <p:nvSpPr>
          <p:cNvPr id="5" name="Footer Placeholder 4">
            <a:extLst>
              <a:ext uri="{FF2B5EF4-FFF2-40B4-BE49-F238E27FC236}">
                <a16:creationId xmlns:a16="http://schemas.microsoft.com/office/drawing/2014/main" id="{53FD7442-787D-CFB4-F26F-9339A5B064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867C25-7E4C-3CFC-72D2-7A90972A7DE4}"/>
              </a:ext>
            </a:extLst>
          </p:cNvPr>
          <p:cNvSpPr>
            <a:spLocks noGrp="1"/>
          </p:cNvSpPr>
          <p:nvPr>
            <p:ph type="sldNum" sz="quarter" idx="12"/>
          </p:nvPr>
        </p:nvSpPr>
        <p:spPr/>
        <p:txBody>
          <a:bodyPr/>
          <a:lstStyle/>
          <a:p>
            <a:fld id="{E5708A10-28C0-4D4C-8164-AEEFCAD711C3}" type="slidenum">
              <a:rPr lang="en-IN" smtClean="0"/>
              <a:t>‹#›</a:t>
            </a:fld>
            <a:endParaRPr lang="en-IN"/>
          </a:p>
        </p:txBody>
      </p:sp>
    </p:spTree>
    <p:extLst>
      <p:ext uri="{BB962C8B-B14F-4D97-AF65-F5344CB8AC3E}">
        <p14:creationId xmlns:p14="http://schemas.microsoft.com/office/powerpoint/2010/main" val="646854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AA24-27DD-594F-6139-66915CE0785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9E01F86-45B5-92F5-7D99-F77F25EDA8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03E74E1-A5FF-CC9C-D077-EE6231C35A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F61B387-2772-54A8-724A-3DA869E1CBB1}"/>
              </a:ext>
            </a:extLst>
          </p:cNvPr>
          <p:cNvSpPr>
            <a:spLocks noGrp="1"/>
          </p:cNvSpPr>
          <p:nvPr>
            <p:ph type="dt" sz="half" idx="10"/>
          </p:nvPr>
        </p:nvSpPr>
        <p:spPr/>
        <p:txBody>
          <a:bodyPr/>
          <a:lstStyle/>
          <a:p>
            <a:fld id="{BAAACD01-AF86-4229-86B9-5E4FE958EDFD}" type="datetimeFigureOut">
              <a:rPr lang="en-IN" smtClean="0"/>
              <a:t>04-02-2025</a:t>
            </a:fld>
            <a:endParaRPr lang="en-IN"/>
          </a:p>
        </p:txBody>
      </p:sp>
      <p:sp>
        <p:nvSpPr>
          <p:cNvPr id="6" name="Footer Placeholder 5">
            <a:extLst>
              <a:ext uri="{FF2B5EF4-FFF2-40B4-BE49-F238E27FC236}">
                <a16:creationId xmlns:a16="http://schemas.microsoft.com/office/drawing/2014/main" id="{1BDFA134-3932-62EB-9CB0-9C194122325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2FD554-AAF9-D7DC-573C-19DDDE2E3490}"/>
              </a:ext>
            </a:extLst>
          </p:cNvPr>
          <p:cNvSpPr>
            <a:spLocks noGrp="1"/>
          </p:cNvSpPr>
          <p:nvPr>
            <p:ph type="sldNum" sz="quarter" idx="12"/>
          </p:nvPr>
        </p:nvSpPr>
        <p:spPr/>
        <p:txBody>
          <a:bodyPr/>
          <a:lstStyle/>
          <a:p>
            <a:fld id="{E5708A10-28C0-4D4C-8164-AEEFCAD711C3}" type="slidenum">
              <a:rPr lang="en-IN" smtClean="0"/>
              <a:t>‹#›</a:t>
            </a:fld>
            <a:endParaRPr lang="en-IN"/>
          </a:p>
        </p:txBody>
      </p:sp>
    </p:spTree>
    <p:extLst>
      <p:ext uri="{BB962C8B-B14F-4D97-AF65-F5344CB8AC3E}">
        <p14:creationId xmlns:p14="http://schemas.microsoft.com/office/powerpoint/2010/main" val="1553837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1E546-A3D9-10FC-5965-E21B3660044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A34F603-4981-DD5B-B3B2-D5E52F3FF2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3D44B6-F8EC-BB92-5449-3847CF524E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D6C2EA1-AE0A-6E58-6263-FEAA50922A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384269-FA86-BF1F-EC94-5D71F9A352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D477769-FCBF-10E3-4848-CF5F8EBA3108}"/>
              </a:ext>
            </a:extLst>
          </p:cNvPr>
          <p:cNvSpPr>
            <a:spLocks noGrp="1"/>
          </p:cNvSpPr>
          <p:nvPr>
            <p:ph type="dt" sz="half" idx="10"/>
          </p:nvPr>
        </p:nvSpPr>
        <p:spPr/>
        <p:txBody>
          <a:bodyPr/>
          <a:lstStyle/>
          <a:p>
            <a:fld id="{BAAACD01-AF86-4229-86B9-5E4FE958EDFD}" type="datetimeFigureOut">
              <a:rPr lang="en-IN" smtClean="0"/>
              <a:t>04-02-2025</a:t>
            </a:fld>
            <a:endParaRPr lang="en-IN"/>
          </a:p>
        </p:txBody>
      </p:sp>
      <p:sp>
        <p:nvSpPr>
          <p:cNvPr id="8" name="Footer Placeholder 7">
            <a:extLst>
              <a:ext uri="{FF2B5EF4-FFF2-40B4-BE49-F238E27FC236}">
                <a16:creationId xmlns:a16="http://schemas.microsoft.com/office/drawing/2014/main" id="{768998C4-B0D6-E488-8F9A-767D7A87BDD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107F613-D36D-0A3A-1E8C-2D87EAF450EF}"/>
              </a:ext>
            </a:extLst>
          </p:cNvPr>
          <p:cNvSpPr>
            <a:spLocks noGrp="1"/>
          </p:cNvSpPr>
          <p:nvPr>
            <p:ph type="sldNum" sz="quarter" idx="12"/>
          </p:nvPr>
        </p:nvSpPr>
        <p:spPr/>
        <p:txBody>
          <a:bodyPr/>
          <a:lstStyle/>
          <a:p>
            <a:fld id="{E5708A10-28C0-4D4C-8164-AEEFCAD711C3}" type="slidenum">
              <a:rPr lang="en-IN" smtClean="0"/>
              <a:t>‹#›</a:t>
            </a:fld>
            <a:endParaRPr lang="en-IN"/>
          </a:p>
        </p:txBody>
      </p:sp>
    </p:spTree>
    <p:extLst>
      <p:ext uri="{BB962C8B-B14F-4D97-AF65-F5344CB8AC3E}">
        <p14:creationId xmlns:p14="http://schemas.microsoft.com/office/powerpoint/2010/main" val="2121055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816CB-62B7-5AFB-C356-33BFF951675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03E37CF-1EB3-4D57-CD44-AE0E42CA33DC}"/>
              </a:ext>
            </a:extLst>
          </p:cNvPr>
          <p:cNvSpPr>
            <a:spLocks noGrp="1"/>
          </p:cNvSpPr>
          <p:nvPr>
            <p:ph type="dt" sz="half" idx="10"/>
          </p:nvPr>
        </p:nvSpPr>
        <p:spPr/>
        <p:txBody>
          <a:bodyPr/>
          <a:lstStyle/>
          <a:p>
            <a:fld id="{BAAACD01-AF86-4229-86B9-5E4FE958EDFD}" type="datetimeFigureOut">
              <a:rPr lang="en-IN" smtClean="0"/>
              <a:t>04-02-2025</a:t>
            </a:fld>
            <a:endParaRPr lang="en-IN"/>
          </a:p>
        </p:txBody>
      </p:sp>
      <p:sp>
        <p:nvSpPr>
          <p:cNvPr id="4" name="Footer Placeholder 3">
            <a:extLst>
              <a:ext uri="{FF2B5EF4-FFF2-40B4-BE49-F238E27FC236}">
                <a16:creationId xmlns:a16="http://schemas.microsoft.com/office/drawing/2014/main" id="{C05E0919-6113-FA3D-F0F4-0505CAFD0F3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C7404BD-1D29-3BE2-D85C-7DD2E8DCCA8B}"/>
              </a:ext>
            </a:extLst>
          </p:cNvPr>
          <p:cNvSpPr>
            <a:spLocks noGrp="1"/>
          </p:cNvSpPr>
          <p:nvPr>
            <p:ph type="sldNum" sz="quarter" idx="12"/>
          </p:nvPr>
        </p:nvSpPr>
        <p:spPr/>
        <p:txBody>
          <a:bodyPr/>
          <a:lstStyle/>
          <a:p>
            <a:fld id="{E5708A10-28C0-4D4C-8164-AEEFCAD711C3}" type="slidenum">
              <a:rPr lang="en-IN" smtClean="0"/>
              <a:t>‹#›</a:t>
            </a:fld>
            <a:endParaRPr lang="en-IN"/>
          </a:p>
        </p:txBody>
      </p:sp>
    </p:spTree>
    <p:extLst>
      <p:ext uri="{BB962C8B-B14F-4D97-AF65-F5344CB8AC3E}">
        <p14:creationId xmlns:p14="http://schemas.microsoft.com/office/powerpoint/2010/main" val="2760726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8D1265-0039-01FF-21F1-323C506FDF0C}"/>
              </a:ext>
            </a:extLst>
          </p:cNvPr>
          <p:cNvSpPr>
            <a:spLocks noGrp="1"/>
          </p:cNvSpPr>
          <p:nvPr>
            <p:ph type="dt" sz="half" idx="10"/>
          </p:nvPr>
        </p:nvSpPr>
        <p:spPr/>
        <p:txBody>
          <a:bodyPr/>
          <a:lstStyle/>
          <a:p>
            <a:fld id="{BAAACD01-AF86-4229-86B9-5E4FE958EDFD}" type="datetimeFigureOut">
              <a:rPr lang="en-IN" smtClean="0"/>
              <a:t>04-02-2025</a:t>
            </a:fld>
            <a:endParaRPr lang="en-IN"/>
          </a:p>
        </p:txBody>
      </p:sp>
      <p:sp>
        <p:nvSpPr>
          <p:cNvPr id="3" name="Footer Placeholder 2">
            <a:extLst>
              <a:ext uri="{FF2B5EF4-FFF2-40B4-BE49-F238E27FC236}">
                <a16:creationId xmlns:a16="http://schemas.microsoft.com/office/drawing/2014/main" id="{6C8B7DDA-2327-AEA8-6CF1-055A8CB4CF5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5F8A501-F6BB-4EB9-C03C-6EBDF367A545}"/>
              </a:ext>
            </a:extLst>
          </p:cNvPr>
          <p:cNvSpPr>
            <a:spLocks noGrp="1"/>
          </p:cNvSpPr>
          <p:nvPr>
            <p:ph type="sldNum" sz="quarter" idx="12"/>
          </p:nvPr>
        </p:nvSpPr>
        <p:spPr/>
        <p:txBody>
          <a:bodyPr/>
          <a:lstStyle/>
          <a:p>
            <a:fld id="{E5708A10-28C0-4D4C-8164-AEEFCAD711C3}" type="slidenum">
              <a:rPr lang="en-IN" smtClean="0"/>
              <a:t>‹#›</a:t>
            </a:fld>
            <a:endParaRPr lang="en-IN"/>
          </a:p>
        </p:txBody>
      </p:sp>
    </p:spTree>
    <p:extLst>
      <p:ext uri="{BB962C8B-B14F-4D97-AF65-F5344CB8AC3E}">
        <p14:creationId xmlns:p14="http://schemas.microsoft.com/office/powerpoint/2010/main" val="1311380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D4C3A-2A1E-0FB1-87E8-7DBC558A47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00283A1-4F92-2971-2AAD-2DCAFC8871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BFEC733-CD84-9555-1F88-A9F32477EC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601A3-1C9C-AE0A-D2DB-595E956C162F}"/>
              </a:ext>
            </a:extLst>
          </p:cNvPr>
          <p:cNvSpPr>
            <a:spLocks noGrp="1"/>
          </p:cNvSpPr>
          <p:nvPr>
            <p:ph type="dt" sz="half" idx="10"/>
          </p:nvPr>
        </p:nvSpPr>
        <p:spPr/>
        <p:txBody>
          <a:bodyPr/>
          <a:lstStyle/>
          <a:p>
            <a:fld id="{BAAACD01-AF86-4229-86B9-5E4FE958EDFD}" type="datetimeFigureOut">
              <a:rPr lang="en-IN" smtClean="0"/>
              <a:t>04-02-2025</a:t>
            </a:fld>
            <a:endParaRPr lang="en-IN"/>
          </a:p>
        </p:txBody>
      </p:sp>
      <p:sp>
        <p:nvSpPr>
          <p:cNvPr id="6" name="Footer Placeholder 5">
            <a:extLst>
              <a:ext uri="{FF2B5EF4-FFF2-40B4-BE49-F238E27FC236}">
                <a16:creationId xmlns:a16="http://schemas.microsoft.com/office/drawing/2014/main" id="{84F6A291-F789-4358-58B6-BDC808C4A0C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161B34-FCC4-9E00-E969-FA5199657820}"/>
              </a:ext>
            </a:extLst>
          </p:cNvPr>
          <p:cNvSpPr>
            <a:spLocks noGrp="1"/>
          </p:cNvSpPr>
          <p:nvPr>
            <p:ph type="sldNum" sz="quarter" idx="12"/>
          </p:nvPr>
        </p:nvSpPr>
        <p:spPr/>
        <p:txBody>
          <a:bodyPr/>
          <a:lstStyle/>
          <a:p>
            <a:fld id="{E5708A10-28C0-4D4C-8164-AEEFCAD711C3}" type="slidenum">
              <a:rPr lang="en-IN" smtClean="0"/>
              <a:t>‹#›</a:t>
            </a:fld>
            <a:endParaRPr lang="en-IN"/>
          </a:p>
        </p:txBody>
      </p:sp>
    </p:spTree>
    <p:extLst>
      <p:ext uri="{BB962C8B-B14F-4D97-AF65-F5344CB8AC3E}">
        <p14:creationId xmlns:p14="http://schemas.microsoft.com/office/powerpoint/2010/main" val="2876885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B85A5-0BF0-3E4F-B6A6-02B180FAC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2146489-1EBA-2F40-90E7-AE2F7FB0EF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F283605-0A12-3CF9-B68C-DEEC1C4C5D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EE599-4850-CD78-FF62-7AA5DC80F2F4}"/>
              </a:ext>
            </a:extLst>
          </p:cNvPr>
          <p:cNvSpPr>
            <a:spLocks noGrp="1"/>
          </p:cNvSpPr>
          <p:nvPr>
            <p:ph type="dt" sz="half" idx="10"/>
          </p:nvPr>
        </p:nvSpPr>
        <p:spPr/>
        <p:txBody>
          <a:bodyPr/>
          <a:lstStyle/>
          <a:p>
            <a:fld id="{BAAACD01-AF86-4229-86B9-5E4FE958EDFD}" type="datetimeFigureOut">
              <a:rPr lang="en-IN" smtClean="0"/>
              <a:t>04-02-2025</a:t>
            </a:fld>
            <a:endParaRPr lang="en-IN"/>
          </a:p>
        </p:txBody>
      </p:sp>
      <p:sp>
        <p:nvSpPr>
          <p:cNvPr id="6" name="Footer Placeholder 5">
            <a:extLst>
              <a:ext uri="{FF2B5EF4-FFF2-40B4-BE49-F238E27FC236}">
                <a16:creationId xmlns:a16="http://schemas.microsoft.com/office/drawing/2014/main" id="{CA69257F-518F-9E86-9564-12E841E2E42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8661E1-AAA5-76DF-7ED7-B1078C12D4EA}"/>
              </a:ext>
            </a:extLst>
          </p:cNvPr>
          <p:cNvSpPr>
            <a:spLocks noGrp="1"/>
          </p:cNvSpPr>
          <p:nvPr>
            <p:ph type="sldNum" sz="quarter" idx="12"/>
          </p:nvPr>
        </p:nvSpPr>
        <p:spPr/>
        <p:txBody>
          <a:bodyPr/>
          <a:lstStyle/>
          <a:p>
            <a:fld id="{E5708A10-28C0-4D4C-8164-AEEFCAD711C3}" type="slidenum">
              <a:rPr lang="en-IN" smtClean="0"/>
              <a:t>‹#›</a:t>
            </a:fld>
            <a:endParaRPr lang="en-IN"/>
          </a:p>
        </p:txBody>
      </p:sp>
    </p:spTree>
    <p:extLst>
      <p:ext uri="{BB962C8B-B14F-4D97-AF65-F5344CB8AC3E}">
        <p14:creationId xmlns:p14="http://schemas.microsoft.com/office/powerpoint/2010/main" val="270366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2FB612-73AF-1A8F-90F8-9BCF50809B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73C8CF2-A319-A34D-D9D1-D3D2FE4757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905826-C9C8-147E-490D-305929B18B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AACD01-AF86-4229-86B9-5E4FE958EDFD}" type="datetimeFigureOut">
              <a:rPr lang="en-IN" smtClean="0"/>
              <a:t>04-02-2025</a:t>
            </a:fld>
            <a:endParaRPr lang="en-IN"/>
          </a:p>
        </p:txBody>
      </p:sp>
      <p:sp>
        <p:nvSpPr>
          <p:cNvPr id="5" name="Footer Placeholder 4">
            <a:extLst>
              <a:ext uri="{FF2B5EF4-FFF2-40B4-BE49-F238E27FC236}">
                <a16:creationId xmlns:a16="http://schemas.microsoft.com/office/drawing/2014/main" id="{FB3D631B-4CA0-B2CA-F781-187A3CADEA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359C658-EBCE-FA27-397B-D3BCF7C24B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708A10-28C0-4D4C-8164-AEEFCAD711C3}" type="slidenum">
              <a:rPr lang="en-IN" smtClean="0"/>
              <a:t>‹#›</a:t>
            </a:fld>
            <a:endParaRPr lang="en-IN"/>
          </a:p>
        </p:txBody>
      </p:sp>
    </p:spTree>
    <p:extLst>
      <p:ext uri="{BB962C8B-B14F-4D97-AF65-F5344CB8AC3E}">
        <p14:creationId xmlns:p14="http://schemas.microsoft.com/office/powerpoint/2010/main" val="18405066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6501327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wallpaperflare.com/white-rocket-space-rocket-launch-launching-wallpaper-229822" TargetMode="External"/><Relationship Id="rId2" Type="http://schemas.openxmlformats.org/officeDocument/2006/relationships/image" Target="../media/image1.jp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agendra-1999/Coursera-IBM-Data-Science/blob/main/03-Data%20Wrangling%20lab.ipynb" TargetMode="External"/><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agendra-1999/Coursera-IBM-Data-Science/blob/main/04-EDA%20with%20SQL%20lab.ipynb" TargetMode="External"/><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agendra-1999/Coursera-IBM-Data-Science/blob/main/05-EDA%20with%20Visualization%20lab.ipynb" TargetMode="External"/><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agendra-1999/Coursera-IBM-Data-Science/blob/main/06-Interactive%20Visual%20Analytics%20with%20Folium%20lab.ipynb" TargetMode="External"/><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agendra-1999/Coursera-IBM-Data-Science/blob/main/07-spacex_dash_app.py" TargetMode="External"/><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nagendra-1999/Coursera-IBM-Data-Science/blob/main/08-Machine%20Learning%20Prediction%20lab.ipynb" TargetMode="External"/><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nagendra-1999/Coursera-IBM-Data-Science/blob/main/01-Data%20Collection%20API%20Lab.ipynb" TargetMode="External"/><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agendra-1999/Coursera-IBM-Data-Science/blob/main/02-Data%20Collection%20with%20Web%20Scraping%20lab.ipynb" TargetMode="External"/><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479003" y="4916557"/>
            <a:ext cx="5391710" cy="954107"/>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7E6E6"/>
                </a:solidFill>
                <a:effectLst/>
                <a:uLnTx/>
                <a:uFillTx/>
                <a:latin typeface="Abadi" panose="020B0604020104020204" pitchFamily="34" charset="0"/>
              </a:rPr>
              <a:t>Nagendra 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E7E6E6"/>
                </a:solidFill>
                <a:latin typeface="Abadi" panose="020B0604020104020204" pitchFamily="34" charset="0"/>
              </a:rPr>
              <a:t>AA.SC.P2MCA2301019</a:t>
            </a:r>
            <a:endParaRPr kumimoji="0" lang="en-US" sz="2800" b="0" i="0" u="none" strike="noStrike" kern="1200" cap="none" spc="0" normalizeH="0" baseline="0" noProof="0" dirty="0">
              <a:ln>
                <a:noFill/>
              </a:ln>
              <a:solidFill>
                <a:srgbClr val="E7E6E6"/>
              </a:solidFill>
              <a:effectLst/>
              <a:uLnTx/>
              <a:uFillTx/>
              <a:latin typeface="Abadi" panose="020B0604020104020204" pitchFamily="34" charset="0"/>
            </a:endParaRPr>
          </a:p>
        </p:txBody>
      </p:sp>
      <p:sp>
        <p:nvSpPr>
          <p:cNvPr id="3" name="TextBox 2">
            <a:extLst>
              <a:ext uri="{FF2B5EF4-FFF2-40B4-BE49-F238E27FC236}">
                <a16:creationId xmlns:a16="http://schemas.microsoft.com/office/drawing/2014/main" id="{4997F201-E7AB-3C76-84E7-2AD30651A1BF}"/>
              </a:ext>
            </a:extLst>
          </p:cNvPr>
          <p:cNvSpPr txBox="1"/>
          <p:nvPr/>
        </p:nvSpPr>
        <p:spPr>
          <a:xfrm>
            <a:off x="5870713" y="2228671"/>
            <a:ext cx="6202018" cy="120032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E7E6E6"/>
                </a:solidFill>
                <a:effectLst/>
                <a:uLnTx/>
                <a:uFillTx/>
                <a:latin typeface="Abadi" panose="020B0604020104020204" pitchFamily="34" charset="0"/>
              </a:rPr>
              <a:t>SpaceX Falcon 9 First Stage Landing Prediction</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85321" y="1486343"/>
            <a:ext cx="5372651" cy="5228879"/>
          </a:xfrm>
          <a:prstGeom prst="rect">
            <a:avLst/>
          </a:prstGeom>
        </p:spPr>
        <p:txBody>
          <a:bodyPr lIns="91440" tIns="45720" rIns="91440" bIns="45720" anchor="t"/>
          <a:lstStyle/>
          <a:p>
            <a:r>
              <a:rPr lang="en-US" sz="2200" dirty="0">
                <a:solidFill>
                  <a:schemeClr val="accent3">
                    <a:lumMod val="25000"/>
                  </a:schemeClr>
                </a:solidFill>
                <a:latin typeface="Abadi"/>
              </a:rPr>
              <a:t>We performed exploratory data analysis and determined the training labels.</a:t>
            </a:r>
          </a:p>
          <a:p>
            <a:r>
              <a:rPr lang="en-US" sz="2200" dirty="0">
                <a:solidFill>
                  <a:schemeClr val="accent3">
                    <a:lumMod val="25000"/>
                  </a:schemeClr>
                </a:solidFill>
                <a:latin typeface="Abadi"/>
              </a:rPr>
              <a:t>We calculated the number of launches at each site, and the number and occurrence of each orbits</a:t>
            </a:r>
          </a:p>
          <a:p>
            <a:r>
              <a:rPr lang="en-US" sz="2200" dirty="0">
                <a:solidFill>
                  <a:schemeClr val="accent3">
                    <a:lumMod val="25000"/>
                  </a:schemeClr>
                </a:solidFill>
                <a:latin typeface="Abadi"/>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a:rPr>
              <a:t>The GitHub link to the notebook is : </a:t>
            </a:r>
            <a:r>
              <a:rPr lang="en-US" sz="2200" dirty="0">
                <a:solidFill>
                  <a:schemeClr val="accent3">
                    <a:lumMod val="25000"/>
                  </a:schemeClr>
                </a:solidFill>
                <a:latin typeface="Abadi"/>
                <a:hlinkClick r:id="rId3"/>
              </a:rPr>
              <a:t>Link</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10521966" cy="546568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GitHub link to the notebook is : </a:t>
            </a:r>
            <a:r>
              <a:rPr lang="en-US" sz="2200" dirty="0">
                <a:solidFill>
                  <a:schemeClr val="accent3">
                    <a:lumMod val="25000"/>
                  </a:schemeClr>
                </a:solidFill>
                <a:latin typeface="Abadi"/>
                <a:hlinkClick r:id="rId3"/>
              </a:rPr>
              <a:t>Link</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SQL</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p>
          <a:p>
            <a:pPr>
              <a:lnSpc>
                <a:spcPct val="100000"/>
              </a:lnSpc>
              <a:spcBef>
                <a:spcPts val="1400"/>
              </a:spcBef>
            </a:pPr>
            <a:r>
              <a:rPr lang="en-US" sz="2200" dirty="0">
                <a:solidFill>
                  <a:schemeClr val="accent3">
                    <a:lumMod val="25000"/>
                  </a:schemeClr>
                </a:solidFill>
                <a:latin typeface="Abadi" panose="020B0604020104020204" pitchFamily="34" charset="0"/>
              </a:rPr>
              <a:t>The GitHub link to the notebook is : </a:t>
            </a:r>
            <a:r>
              <a:rPr lang="en-US" sz="2200" dirty="0">
                <a:solidFill>
                  <a:schemeClr val="accent3">
                    <a:lumMod val="25000"/>
                  </a:schemeClr>
                </a:solidFill>
                <a:latin typeface="Abadi" panose="020B0604020104020204" pitchFamily="34" charset="0"/>
                <a:hlinkClick r:id="rId3"/>
              </a:rPr>
              <a:t>Link</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81623" y="1495703"/>
            <a:ext cx="5203988" cy="533407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6119966" y="4016926"/>
            <a:ext cx="5165645"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119966" y="1484521"/>
            <a:ext cx="5189612" cy="247693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     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700" b="0" i="0" u="none" strike="noStrike" kern="1200" cap="none" spc="0" normalizeH="0" baseline="0" noProof="0" dirty="0">
                <a:ln>
                  <a:noFill/>
                </a:ln>
                <a:solidFill>
                  <a:srgbClr val="E7E6E6">
                    <a:lumMod val="50000"/>
                  </a:srgbClr>
                </a:solidFill>
                <a:effectLst/>
                <a:uLnTx/>
                <a:uFillTx/>
                <a:latin typeface="Abadi" panose="020B0604020104020204" pitchFamily="34" charset="0"/>
                <a:ea typeface="+mn-ea"/>
                <a:cs typeface="+mn-cs"/>
              </a:rPr>
              <a:t>Are launch sites near railways, highways and coastlines.</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700" b="0" i="0" u="none" strike="noStrike" kern="1200" cap="none" spc="0" normalizeH="0" baseline="0" noProof="0" dirty="0">
                <a:ln>
                  <a:noFill/>
                </a:ln>
                <a:solidFill>
                  <a:srgbClr val="E7E6E6">
                    <a:lumMod val="50000"/>
                  </a:srgbClr>
                </a:solidFill>
                <a:effectLst/>
                <a:uLnTx/>
                <a:uFillTx/>
                <a:latin typeface="Abadi" panose="020B0604020104020204" pitchFamily="34" charset="0"/>
                <a:ea typeface="+mn-ea"/>
                <a:cs typeface="+mn-cs"/>
              </a:rPr>
              <a:t>Do launch sites keep certain distance away from cities.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GitHub link to the notebook is : </a:t>
            </a:r>
            <a:r>
              <a:rPr lang="en-US" sz="2200" dirty="0">
                <a:solidFill>
                  <a:schemeClr val="accent3">
                    <a:lumMod val="25000"/>
                  </a:schemeClr>
                </a:solidFill>
                <a:latin typeface="Abadi" panose="020B0604020104020204" pitchFamily="34" charset="0"/>
                <a:hlinkClick r:id="rId3"/>
              </a:rPr>
              <a:t>Link</a:t>
            </a: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bg2">
                  <a:lumMod val="50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Build an Interactive Map with Folium</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GitHub link to the notebook is : </a:t>
            </a:r>
            <a:r>
              <a:rPr lang="en-US" sz="2200" dirty="0">
                <a:solidFill>
                  <a:schemeClr val="accent3">
                    <a:lumMod val="25000"/>
                  </a:schemeClr>
                </a:solidFill>
                <a:latin typeface="Abadi"/>
                <a:hlinkClick r:id="rId3"/>
              </a:rPr>
              <a:t>Link</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loaded the data using </a:t>
            </a:r>
            <a:r>
              <a:rPr lang="en-US" sz="2200" dirty="0" err="1">
                <a:solidFill>
                  <a:schemeClr val="accent3">
                    <a:lumMod val="25000"/>
                  </a:schemeClr>
                </a:solidFill>
                <a:latin typeface="Abadi"/>
              </a:rPr>
              <a:t>numpy</a:t>
            </a:r>
            <a:r>
              <a:rPr lang="en-US" sz="2200" dirty="0">
                <a:solidFill>
                  <a:schemeClr val="accent3">
                    <a:lumMod val="25000"/>
                  </a:schemeClr>
                </a:solidFill>
                <a:latin typeface="Abadi"/>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a:rPr>
              <a:t>We built different machine learning models and tune different hyperparameters using </a:t>
            </a:r>
            <a:r>
              <a:rPr lang="en-US" sz="2200" dirty="0" err="1">
                <a:solidFill>
                  <a:schemeClr val="accent3">
                    <a:lumMod val="25000"/>
                  </a:schemeClr>
                </a:solidFill>
                <a:latin typeface="Abadi"/>
              </a:rPr>
              <a:t>GridSearchCV</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GitHub link to the notebook is : </a:t>
            </a:r>
            <a:r>
              <a:rPr lang="en-US" sz="2200" dirty="0">
                <a:solidFill>
                  <a:schemeClr val="accent3">
                    <a:lumMod val="25000"/>
                  </a:schemeClr>
                </a:solidFill>
                <a:latin typeface="Abadi"/>
                <a:hlinkClick r:id="rId3"/>
              </a:rPr>
              <a:t>Link</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Exploratory data analysis results</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Interactive analytics demo in screenshots</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Predictive analysis results</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endParaRPr kumimoji="0" lang="en-US" sz="1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a:buNone/>
              <a:tabLst/>
              <a:defRPr/>
            </a:pPr>
            <a:endParaRPr kumimoji="0" lang="en-US" sz="1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Results</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Flight Number vs. Launch Site</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Executive Summary</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Introduction</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Methodology</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Results</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Conclusion</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Flight Number vs. Orbit Type</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Payload vs. Orbit Type</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a:ln>
                  <a:noFill/>
                </a:ln>
                <a:solidFill>
                  <a:srgbClr val="30303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27</a:t>
            </a:fld>
            <a:endParaRPr kumimoji="0" lang="en-US" sz="1200" b="0" i="0" u="none" strike="noStrike" kern="1200" cap="none" spc="0" normalizeH="0" baseline="0" noProof="0">
              <a:ln>
                <a:noFill/>
              </a:ln>
              <a:solidFill>
                <a:srgbClr val="30303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Summary of methodologies</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Data Collection through API</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Data Collection with Web Scraping</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Data Wrangling</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Exploratory Data Analysis with SQL</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Exploratory Data Analysis with Data Visualization</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Interactive Visual Analytics with Folium</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Machine Learning Prediction</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Summary of all results</a:t>
            </a:r>
            <a:endPar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Exploratory Data Analysis result</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Interactive analytics in screenshots</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Predictive Analytics result</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Executive Summary</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0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31</a:t>
            </a:fld>
            <a:endParaRPr kumimoji="0" lang="en-US" sz="10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3</a:t>
            </a:r>
          </a:p>
        </p:txBody>
      </p:sp>
    </p:spTree>
    <p:extLst>
      <p:ext uri="{BB962C8B-B14F-4D97-AF65-F5344CB8AC3E}">
        <p14:creationId xmlns:p14="http://schemas.microsoft.com/office/powerpoint/2010/main" val="1490170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4</a:t>
            </a:r>
          </a:p>
        </p:txBody>
      </p:sp>
    </p:spTree>
    <p:extLst>
      <p:ext uri="{BB962C8B-B14F-4D97-AF65-F5344CB8AC3E}">
        <p14:creationId xmlns:p14="http://schemas.microsoft.com/office/powerpoint/2010/main" val="1874749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Introduction</a:t>
            </a:r>
            <a:endParaRPr kumimoji="0" lang="en-US" sz="4000" b="0" i="0" u="none" strike="noStrike" kern="1200" cap="none" spc="0" normalizeH="0" baseline="0" noProof="0">
              <a:ln>
                <a:noFill/>
              </a:ln>
              <a:solidFill>
                <a:srgbClr val="0B49CB"/>
              </a:solidFill>
              <a:effectLst/>
              <a:uLnTx/>
              <a:uFillTx/>
              <a:latin typeface="IBM Plex Mono SemiBold" panose="020B0709050203000203" pitchFamily="49" charset="0"/>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Project background and context</a:t>
            </a:r>
          </a:p>
          <a:p>
            <a:pPr marL="457200" marR="0" lvl="1" indent="0" algn="just" defTabSz="914400" rtl="0" eaLnBrk="1" fontAlgn="auto" latinLnBrk="0" hangingPunct="1">
              <a:lnSpc>
                <a:spcPct val="90000"/>
              </a:lnSpc>
              <a:spcBef>
                <a:spcPts val="1400"/>
              </a:spcBef>
              <a:spcAft>
                <a:spcPts val="0"/>
              </a:spcAft>
              <a:buClrTx/>
              <a:buSzTx/>
              <a:buFont typeface="Arial"/>
              <a:buNone/>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marL="228600" marR="0" lvl="0" indent="-228600" algn="l" defTabSz="914400" rtl="0" eaLnBrk="1" fontAlgn="auto" latinLnBrk="0" hangingPunct="1">
              <a:lnSpc>
                <a:spcPct val="9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Problems you want to find answers</a:t>
            </a:r>
          </a:p>
          <a:p>
            <a:pPr marL="685800" marR="0" lvl="1" indent="-228600" algn="l" defTabSz="914400" rtl="0" eaLnBrk="1" fontAlgn="auto" latinLnBrk="0" hangingPunct="1">
              <a:lnSpc>
                <a:spcPct val="9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What factors determine if the rocket will land successfully?</a:t>
            </a:r>
          </a:p>
          <a:p>
            <a:pPr marL="685800" marR="0" lvl="1" indent="-228600" algn="l" defTabSz="914400" rtl="0" eaLnBrk="1" fontAlgn="auto" latinLnBrk="0" hangingPunct="1">
              <a:lnSpc>
                <a:spcPct val="9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The interaction amongst various features that determine the success rate of a successful landing.</a:t>
            </a:r>
          </a:p>
          <a:p>
            <a:pPr marL="685800" marR="0" lvl="1" indent="-228600" algn="l" defTabSz="914400" rtl="0" eaLnBrk="1" fontAlgn="auto" latinLnBrk="0" hangingPunct="1">
              <a:lnSpc>
                <a:spcPct val="9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Pie chart showing the Launch site with the highest launch success ratio</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rgbClr val="0B49CB"/>
              </a:solidFill>
              <a:effectLst/>
              <a:uLnTx/>
              <a:uFillTx/>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5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5</a:t>
            </a:r>
          </a:p>
        </p:txBody>
      </p:sp>
    </p:spTree>
    <p:extLst>
      <p:ext uri="{BB962C8B-B14F-4D97-AF65-F5344CB8AC3E}">
        <p14:creationId xmlns:p14="http://schemas.microsoft.com/office/powerpoint/2010/main" val="31675778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43</a:t>
            </a:fld>
            <a:endPar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Confusion Matrix</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Conclusions</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400"/>
              </a:spcBef>
              <a:spcAft>
                <a:spcPts val="0"/>
              </a:spcAft>
              <a:buClrTx/>
              <a:buSzTx/>
              <a:buFont typeface="Arial"/>
              <a:buNone/>
              <a:tabLst/>
              <a:defRPr/>
            </a:pPr>
            <a:r>
              <a:rPr kumimoji="0" lang="en-US" sz="8800" b="0" i="0" u="none" strike="noStrike" kern="1200" cap="none" spc="0" normalizeH="0" baseline="0" noProof="0" dirty="0">
                <a:ln>
                  <a:noFill/>
                </a:ln>
                <a:solidFill>
                  <a:srgbClr val="0B49CB"/>
                </a:solidFill>
                <a:effectLst/>
                <a:uLnTx/>
                <a:uFillTx/>
                <a:latin typeface="Abadi"/>
                <a:ea typeface="+mn-ea"/>
                <a:cs typeface="+mn-cs"/>
              </a:rPr>
              <a:t>Executive Summary</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rPr>
              <a:t>Data collection methodology:</a:t>
            </a:r>
          </a:p>
          <a:p>
            <a:pPr marL="685800" marR="0" lvl="1"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7600" b="0" i="0" u="none" strike="noStrike" kern="1200" cap="none" spc="0" normalizeH="0" baseline="0" noProof="0" dirty="0">
                <a:ln>
                  <a:noFill/>
                </a:ln>
                <a:solidFill>
                  <a:srgbClr val="E7E6E6">
                    <a:lumMod val="50000"/>
                  </a:srgbClr>
                </a:solidFill>
                <a:effectLst/>
                <a:uLnTx/>
                <a:uFillTx/>
                <a:latin typeface="Abadi"/>
                <a:ea typeface="+mn-ea"/>
                <a:cs typeface="+mn-cs"/>
              </a:rPr>
              <a:t>Data was collected using SpaceX API and web scraping from Wikipedia. </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rPr>
              <a:t>Perform data wrangling</a:t>
            </a:r>
          </a:p>
          <a:p>
            <a:pPr marL="685800" marR="0" lvl="1"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7600" b="0" i="0" u="none" strike="noStrike" kern="1200" cap="none" spc="0" normalizeH="0" baseline="0" noProof="0" dirty="0">
                <a:ln>
                  <a:noFill/>
                </a:ln>
                <a:solidFill>
                  <a:srgbClr val="E7E6E6">
                    <a:lumMod val="50000"/>
                  </a:srgbClr>
                </a:solidFill>
                <a:effectLst/>
                <a:uLnTx/>
                <a:uFillTx/>
                <a:latin typeface="Abadi"/>
                <a:ea typeface="+mn-ea"/>
                <a:cs typeface="+mn-cs"/>
              </a:rPr>
              <a:t>One-hot encoding was applied to categorical features</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rPr>
              <a:t>Perform exploratory data analysis (EDA) using visualization and SQL</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rPr>
              <a:t>Perform interactive visual analytics using Folium and Plotly Dash</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rPr>
              <a:t>Perform predictive analysis using classification models</a:t>
            </a:r>
          </a:p>
          <a:p>
            <a:pPr marL="685800" marR="0" lvl="1"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7600" b="0" i="0" u="none" strike="noStrike" kern="1200" cap="none" spc="0" normalizeH="0" baseline="0" noProof="0" dirty="0">
                <a:ln>
                  <a:noFill/>
                </a:ln>
                <a:solidFill>
                  <a:srgbClr val="E7E6E6">
                    <a:lumMod val="50000"/>
                  </a:srgbClr>
                </a:solidFill>
                <a:effectLst/>
                <a:uLnTx/>
                <a:uFillTx/>
                <a:latin typeface="Abadi"/>
                <a:ea typeface="+mn-ea"/>
                <a:cs typeface="+mn-cs"/>
              </a:rPr>
              <a:t>How to build, tune, evaluate classification models</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endPar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Methodology</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Collection</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GitHub</a:t>
            </a:r>
            <a:r>
              <a:rPr lang="en-US" sz="2400" dirty="0">
                <a:solidFill>
                  <a:srgbClr val="000000"/>
                </a:solidFill>
                <a:latin typeface="Calibri" panose="020F0502020204030204"/>
                <a:cs typeface="Calibri" panose="020F0502020204030204"/>
              </a:rPr>
              <a:t> </a:t>
            </a:r>
            <a:r>
              <a:rPr lang="en-US" sz="2200" dirty="0">
                <a:solidFill>
                  <a:schemeClr val="accent3">
                    <a:lumMod val="25000"/>
                  </a:schemeClr>
                </a:solidFill>
                <a:latin typeface="Abadi"/>
              </a:rPr>
              <a:t>link to the notebook is: </a:t>
            </a:r>
            <a:r>
              <a:rPr lang="en-US" sz="2200" dirty="0">
                <a:solidFill>
                  <a:schemeClr val="accent3">
                    <a:lumMod val="25000"/>
                  </a:schemeClr>
                </a:solidFill>
                <a:latin typeface="Abadi"/>
                <a:hlinkClick r:id="rId3"/>
              </a:rPr>
              <a:t>Link</a:t>
            </a:r>
            <a:endParaRPr lang="en-US" dirty="0">
              <a:solidFill>
                <a:srgbClr val="000000"/>
              </a:solidFill>
              <a:latin typeface="Calibri" panose="020F0502020204030204"/>
              <a:ea typeface="Calibri" panose="020F0502020204030204"/>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GitHub link to the notebook   is : </a:t>
            </a:r>
            <a:r>
              <a:rPr lang="en-US" sz="2200" dirty="0">
                <a:solidFill>
                  <a:schemeClr val="accent3">
                    <a:lumMod val="25000"/>
                  </a:schemeClr>
                </a:solidFill>
                <a:latin typeface="Abadi"/>
                <a:hlinkClick r:id="rId3"/>
              </a:rPr>
              <a:t>Link</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a:ln>
                <a:noFill/>
              </a:ln>
              <a:solidFill>
                <a:srgbClr val="1C7DDB"/>
              </a:solidFill>
              <a:effectLst/>
              <a:uLnTx/>
              <a:uFillTx/>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Collection - Scraping</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rgbClr val="1C7DDB"/>
              </a:solidFill>
              <a:effectLst/>
              <a:uLnTx/>
              <a:uFillTx/>
              <a:latin typeface="Abad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rgbClr val="1C7DDB"/>
              </a:solidFill>
              <a:effectLst/>
              <a:uLnTx/>
              <a:uFillTx/>
              <a:latin typeface="Abad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rgbClr val="1C7DDB"/>
              </a:solidFill>
              <a:effectLst/>
              <a:uLnTx/>
              <a:uFillTx/>
              <a:latin typeface="Abad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rgbClr val="1C7DDB"/>
              </a:solidFill>
              <a:effectLst/>
              <a:uLnTx/>
              <a:uFillTx/>
              <a:latin typeface="Abadi"/>
              <a:ea typeface="+mn-ea"/>
              <a:cs typeface="+mn-cs"/>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TotalTime>
  <Words>1689</Words>
  <Application>Microsoft Office PowerPoint</Application>
  <PresentationFormat>Widescreen</PresentationFormat>
  <Paragraphs>208</Paragraphs>
  <Slides>46</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Nagendra N</dc:creator>
  <cp:lastModifiedBy>Nagendra N</cp:lastModifiedBy>
  <cp:revision>6</cp:revision>
  <dcterms:created xsi:type="dcterms:W3CDTF">2025-01-28T15:40:42Z</dcterms:created>
  <dcterms:modified xsi:type="dcterms:W3CDTF">2025-02-03T19:16:33Z</dcterms:modified>
</cp:coreProperties>
</file>